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3f34bf302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3f34bf302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3f34bf302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3f34bf302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3f34bf302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3f34bf302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3f34bf302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3f34bf302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3f34bf302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3f34bf302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3f34bf3024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3f34bf302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presentação para clínica de nutrição minimalista verde rox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2300"/>
            <a:ext cx="9144000" cy="525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 title="Apresentação para clínica de nutrição minimalista verde roxo-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93725" y="-66675"/>
            <a:ext cx="9337723" cy="525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 title="Apresentação para clínica de nutrição minimalista verde roxo-1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Apresentação para clínica de nutrição minimalista verde roxo-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8725" y="-66675"/>
            <a:ext cx="9322723" cy="5244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 title="Apresentação para clínica de nutrição minimalista verde roxo-1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 title="Apresentação para clínica de nutrição minimalista verde roxo-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 title="Apresentação para clínica de nutrição minimalista verde roxo-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